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62" r:id="rId2"/>
    <p:sldId id="258" r:id="rId3"/>
    <p:sldId id="259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76" autoAdjust="0"/>
    <p:restoredTop sz="94660"/>
  </p:normalViewPr>
  <p:slideViewPr>
    <p:cSldViewPr snapToGrid="0">
      <p:cViewPr varScale="1">
        <p:scale>
          <a:sx n="63" d="100"/>
          <a:sy n="63" d="100"/>
        </p:scale>
        <p:origin x="344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49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50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029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C25EA920-6893-4CFA-81A9-8CDC46306D58}"/>
              </a:ext>
            </a:extLst>
          </p:cNvPr>
          <p:cNvSpPr/>
          <p:nvPr userDrawn="1"/>
        </p:nvSpPr>
        <p:spPr>
          <a:xfrm>
            <a:off x="0" y="-68021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D0DA96CB-3046-45C2-8775-EC156FDCA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798" y="529955"/>
            <a:ext cx="9968750" cy="1499616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EB876E3-BCD6-4FCE-A020-B65D1FF5B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128" y="2494722"/>
            <a:ext cx="10316419" cy="3814638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38CA48D-BCDA-4191-8F8F-AD69A2164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D9BFC-9244-4142-8E67-8135CF77F072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4E91700-7A3E-47A0-B3EA-5C0E56CBA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7F2A45F-8BD8-401C-A2D7-F64E98803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AE71B2D6-C7D3-46BB-B86A-7CB0EEA23AC7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A93A28-727F-4CC7-9860-EA3EF6A7859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93491" y="679572"/>
            <a:ext cx="0" cy="122400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72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656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1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38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575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60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691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74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D978D18E-966E-4451-AD24-253FFDD1DDE7}"/>
              </a:ext>
            </a:extLst>
          </p:cNvPr>
          <p:cNvSpPr/>
          <p:nvPr userDrawn="1"/>
        </p:nvSpPr>
        <p:spPr>
          <a:xfrm>
            <a:off x="0" y="4571999"/>
            <a:ext cx="12188952" cy="22860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 anchor="ctr">
            <a:noAutofit/>
          </a:bodyPr>
          <a:lstStyle>
            <a:lvl1pPr algn="r">
              <a:defRPr sz="4400" spc="200" baseline="0"/>
            </a:lvl1pPr>
          </a:lstStyle>
          <a:p>
            <a:r>
              <a:rPr lang="pl-PL" dirty="0"/>
              <a:t>Kliknij, aby edytować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2863947" y="4960138"/>
            <a:ext cx="0" cy="122400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63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A18B598-E025-4F2D-B2BE-DB1436EDD989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671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8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2BB109-25CB-4626-B4EB-8D81591D7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>
            <a:normAutofit/>
          </a:bodyPr>
          <a:lstStyle/>
          <a:p>
            <a:r>
              <a:rPr lang="pl-PL" dirty="0"/>
              <a:t>Co zbierają pszczoły?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33F9996-3239-471F-B2ED-959D39C7EA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 lnSpcReduction="10000"/>
          </a:bodyPr>
          <a:lstStyle/>
          <a:p>
            <a:pPr lvl="0"/>
            <a:endParaRPr lang="pl-PL" dirty="0"/>
          </a:p>
          <a:p>
            <a:pPr lvl="0"/>
            <a:r>
              <a:rPr lang="pl-PL" dirty="0"/>
              <a:t>Nektar i pyłek;</a:t>
            </a:r>
          </a:p>
          <a:p>
            <a:pPr lvl="0"/>
            <a:r>
              <a:rPr lang="pl-PL" dirty="0"/>
              <a:t>Spadź;</a:t>
            </a:r>
          </a:p>
          <a:p>
            <a:pPr lvl="0"/>
            <a:r>
              <a:rPr lang="pl-PL" dirty="0"/>
              <a:t>Substancje żywiczne.</a:t>
            </a:r>
          </a:p>
          <a:p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57062766-545A-464E-9A25-82B059767AE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6016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BBA8D1F-DE17-497C-A850-5F74A2D8F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Nektar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F638FA1-3464-4112-AC19-F6B54C4D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To słodki i aromatyczny płyn, który wydzielają rośliny.</a:t>
            </a:r>
          </a:p>
          <a:p>
            <a:pPr lvl="0"/>
            <a:r>
              <a:rPr lang="pl-PL" dirty="0"/>
              <a:t>Pszczoły zasysają go trąbką do wola. </a:t>
            </a:r>
          </a:p>
          <a:p>
            <a:pPr lvl="0"/>
            <a:r>
              <a:rPr lang="pl-PL" dirty="0"/>
              <a:t>Dostarcza im węglowodanów.</a:t>
            </a:r>
          </a:p>
        </p:txBody>
      </p:sp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52611739-5020-4792-B201-313084E5A0B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1065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250C3C-8DE3-42E0-AFCB-56CDFEC11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Pyłek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E6C95BF-8397-4F51-A368-AFFCD2579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/>
          <a:lstStyle/>
          <a:p>
            <a:pPr lvl="0"/>
            <a:r>
              <a:rPr lang="pl-PL" dirty="0"/>
              <a:t>Z ziaren pyłku i miodu pszczoły robią kulki.</a:t>
            </a:r>
          </a:p>
          <a:p>
            <a:pPr lvl="0"/>
            <a:r>
              <a:rPr lang="pl-PL" dirty="0"/>
              <a:t>Przenoszą je w koszyczkach na odnóżach.</a:t>
            </a:r>
          </a:p>
          <a:p>
            <a:r>
              <a:rPr lang="pl-PL" dirty="0"/>
              <a:t>Jest dla nich pokarmem białkowym.</a:t>
            </a:r>
          </a:p>
        </p:txBody>
      </p:sp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9E0EB6D7-F4FD-431A-B64C-6DD1ABBFD91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65360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1CD4CC-118A-4933-9031-55867379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Spadź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0F55D8D-9FB0-405F-8F22-514D77CCE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Słodka wydzielina czerwców, mszyc, czy miodówek.</a:t>
            </a:r>
          </a:p>
          <a:p>
            <a:pPr lvl="0"/>
            <a:r>
              <a:rPr lang="pl-PL" dirty="0"/>
              <a:t>Jej źródłem są soki roślin, np. świerka, klonu, lipy.</a:t>
            </a:r>
          </a:p>
          <a:p>
            <a:pPr lvl="0"/>
            <a:r>
              <a:rPr lang="pl-PL" dirty="0"/>
              <a:t>Zaopatruje  pszczoły w węglowodany.</a:t>
            </a:r>
          </a:p>
        </p:txBody>
      </p:sp>
      <p:sp>
        <p:nvSpPr>
          <p:cNvPr id="8" name="Symbol zastępczy obrazu 7">
            <a:extLst>
              <a:ext uri="{FF2B5EF4-FFF2-40B4-BE49-F238E27FC236}">
                <a16:creationId xmlns:a16="http://schemas.microsoft.com/office/drawing/2014/main" id="{097B1CB4-200F-4B08-987B-B859C9456C1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5046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BEE45C-C08F-4A02-AFF4-2E9DE1FFF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>
            <a:normAutofit/>
          </a:bodyPr>
          <a:lstStyle/>
          <a:p>
            <a:r>
              <a:rPr lang="pl-PL" dirty="0"/>
              <a:t>Substancje żywiczne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1347931-B4F7-4816-931B-D46AC9125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Pochodzą z pączków drzew, np. kasztanowca, topoli.</a:t>
            </a:r>
          </a:p>
          <a:p>
            <a:pPr lvl="0"/>
            <a:r>
              <a:rPr lang="pl-PL" dirty="0"/>
              <a:t>Owady wyrabiają z nich propolis (kit pszczeli).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35A383BC-0B24-4756-8D0D-3837FB15611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304841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C44FDD-0BBD-4E0F-B0FC-62ADB28E9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798" y="529955"/>
            <a:ext cx="9968750" cy="1499616"/>
          </a:xfrm>
        </p:spPr>
        <p:txBody>
          <a:bodyPr>
            <a:noAutofit/>
          </a:bodyPr>
          <a:lstStyle/>
          <a:p>
            <a:br>
              <a:rPr lang="pl-PL" dirty="0"/>
            </a:br>
            <a:r>
              <a:rPr lang="pl-PL" dirty="0"/>
              <a:t>Źródło tekstu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B89B979-292C-4DC3-9053-45BF1DAE2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128" y="2494722"/>
            <a:ext cx="10316419" cy="3814638"/>
          </a:xfrm>
        </p:spPr>
        <p:txBody>
          <a:bodyPr/>
          <a:lstStyle/>
          <a:p>
            <a:r>
              <a:rPr lang="pl-PL" dirty="0"/>
              <a:t>https://pasieka24.pl/index.php/pl-pl/biblioteczka-pszczelarza-z-pasja-ksiazki-pasieki/200-k182-rosliny-pozytkowe/2389-52-tytulem-wstepu-o-nektarze-i-pylku-slow-kilka, data dostępu: 24.12.2024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145402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160</TotalTime>
  <Words>135</Words>
  <Application>Microsoft Office PowerPoint</Application>
  <PresentationFormat>Panoramiczny</PresentationFormat>
  <Paragraphs>22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1" baseType="lpstr">
      <vt:lpstr>Arial</vt:lpstr>
      <vt:lpstr>Tw Cen MT</vt:lpstr>
      <vt:lpstr>Tw Cen MT Condensed</vt:lpstr>
      <vt:lpstr>Wingdings 3</vt:lpstr>
      <vt:lpstr>Integralny</vt:lpstr>
      <vt:lpstr>Co zbierają pszczoły?</vt:lpstr>
      <vt:lpstr>Nektar</vt:lpstr>
      <vt:lpstr>Pyłek</vt:lpstr>
      <vt:lpstr>Spadź</vt:lpstr>
      <vt:lpstr>Substancje żywiczne</vt:lpstr>
      <vt:lpstr> Źródło tekstu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38</cp:revision>
  <dcterms:created xsi:type="dcterms:W3CDTF">2025-02-02T15:35:46Z</dcterms:created>
  <dcterms:modified xsi:type="dcterms:W3CDTF">2025-06-23T13:48:17Z</dcterms:modified>
</cp:coreProperties>
</file>